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3"/>
    <p:restoredTop sz="94676"/>
  </p:normalViewPr>
  <p:slideViewPr>
    <p:cSldViewPr snapToGrid="0" snapToObjects="1">
      <p:cViewPr varScale="1">
        <p:scale>
          <a:sx n="78" d="100"/>
          <a:sy n="78" d="100"/>
        </p:scale>
        <p:origin x="1080" y="78"/>
      </p:cViewPr>
      <p:guideLst>
        <p:guide orient="horz" pos="482"/>
        <p:guide pos="483"/>
        <p:guide pos="71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FB47-9DA2-934A-ADF3-61BE3E71948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6362-7286-6542-BF75-4294BF6D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36362-7286-6542-BF75-4294BF6D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E9C39-330D-1E35-4325-CAEC69F7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68A10-5D65-E399-1A1A-7F0E22A5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5BFD-4928-9871-C2D2-F84F94C9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ABD32-29FD-355A-BD28-E96F242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5F986-A80A-767C-D32F-88CD951C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3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9AE2-D1A2-6496-1B08-4A9836CD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A36963-7C9D-B3B0-78F7-9BFECF19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9A59D-9CF5-64CD-37E1-D6B76109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3526A-7B68-1FA9-D93C-2364899D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83D25-08EC-5AAE-176D-466F5B4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1B5F24-E4B7-F9C3-3AB9-63C3493D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AB338F-E019-8440-B41C-BF9BBF5D3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85D2A-0C06-3BB8-7C1A-8B0088C9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E36C5-53BB-5B49-3DE6-029C7A00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5BCED-732C-1E4D-B6F3-165787D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9CAF-B4CE-71DE-F30B-A9212416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986F5-87AF-A77C-634D-C9666561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BE99A-CEF1-11B6-E463-542FFDD5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FB69-808C-B393-7F7F-4A6805BD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FE1E6-D7B0-6575-531D-0EB1D1E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8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DB875-6440-C1EB-8098-9108BF6C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66656-3DCB-EE47-20A0-75478A9E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2D6D6-98A6-2133-3514-F1F8C24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52121-AAF3-DB3F-7B17-253DF31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803BC-89ED-55D1-65A0-FB61335F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8B055-D57F-6EBC-0E16-0BDAF286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A796E-D249-98E4-0801-DBC0E2CC9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92D4C6-84D7-24C7-7B57-BD33CD71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E8A7F-FD84-DD3F-8EE5-18B51C3C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54AF2-46F7-D6FB-F548-5BDDFFB9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8F4F7-DB25-F850-B23D-D0523951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8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3961A-AB10-0AA3-2A37-E93E1BBA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B45E8-B270-41FE-5360-B8EF9E96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EA28-F714-AC6D-78FA-19B5ED48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D34BD-9880-1D40-FA91-A67BAECB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7241-3B40-3209-C669-51ED93AC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33095A-EFC8-0C17-EEE0-478CC649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22FA96-929C-D206-9F70-3B75F64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72874A-F04F-9A05-D637-32E20EE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1C5F2-50E8-D98F-51C1-5067374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2DCF7-7555-9D36-D71E-0A1D0BA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142F0-A4F1-E28C-9A27-1C09CE10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74AE9-1FDE-D823-54C7-2E2F2910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E1FBAD-BC79-E8B6-2A04-5C5613BE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DA4E6-961F-1DEB-F662-C7B2B70B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A1FFDC-215D-2621-5DC3-4F7986B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39058-12C0-EC09-1C9D-8F062F26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C5346-4452-BB4D-89C7-14C417FF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EDEB6-3D16-5FF8-6A7F-41488FA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1512B-9BE7-9688-FED4-F905831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CDB2A-B2B2-E0F6-F7EA-14E62184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AD38D-4E3E-3148-C5BA-113AD971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820B0-400A-7E69-25E7-A183E91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F8BF7-9878-1E49-C75B-C337F172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49829-4994-1DFD-352D-6B89D199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4194F-BF32-359C-4F1A-02648D15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33AEF-0E8B-11D2-59AC-EC23CD0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BFE32-9C49-118F-71D7-31CEC0B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166C4-3AC6-FB20-3D03-A7F6393E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805D6-542B-0CF1-A5CB-93485F93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FA5C7-A616-EC27-393C-B6A637C6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637E-DABC-254C-9C20-F00FC3951DF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F10F5-EE62-D99F-1DF3-CF0AA163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EC194-36D5-4A65-2C52-E89A3E68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E889-A5B8-704D-B56C-BC5E8C9D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A5D5F3A-9195-7FB4-6CF0-F01E9D18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4" y="433043"/>
            <a:ext cx="4814651" cy="59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9CF0E2-68CD-2D6A-C81B-BD442B65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54D59D-812B-C26C-FA9B-7D5EB137B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5587" y="765176"/>
            <a:ext cx="2392283" cy="964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50F65-BB59-CD2D-0716-C6E37DFB5074}"/>
              </a:ext>
            </a:extLst>
          </p:cNvPr>
          <p:cNvSpPr txBox="1"/>
          <p:nvPr/>
        </p:nvSpPr>
        <p:spPr>
          <a:xfrm>
            <a:off x="675335" y="2594620"/>
            <a:ext cx="5157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Михаил Васильевич </a:t>
            </a:r>
            <a:br>
              <a:rPr lang="ru-RU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Ломоносов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15235-3CE1-EEE6-8EE0-C399FC4A812A}"/>
              </a:ext>
            </a:extLst>
          </p:cNvPr>
          <p:cNvSpPr txBox="1"/>
          <p:nvPr/>
        </p:nvSpPr>
        <p:spPr>
          <a:xfrm>
            <a:off x="675335" y="4848700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584D0-C14A-C765-6271-8F2D6CD82F4B}"/>
              </a:ext>
            </a:extLst>
          </p:cNvPr>
          <p:cNvSpPr txBox="1"/>
          <p:nvPr/>
        </p:nvSpPr>
        <p:spPr>
          <a:xfrm>
            <a:off x="675335" y="5384939"/>
            <a:ext cx="369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Молекулярно-кинетическая</a:t>
            </a:r>
          </a:p>
          <a:p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теория тепла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0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D0C922-60F5-120D-7767-87CAE699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87AA7-277A-779C-66D0-3303D2E7F371}"/>
              </a:ext>
            </a:extLst>
          </p:cNvPr>
          <p:cNvSpPr txBox="1"/>
          <p:nvPr/>
        </p:nvSpPr>
        <p:spPr>
          <a:xfrm>
            <a:off x="755470" y="632313"/>
            <a:ext cx="625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819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3D524-BD51-80C9-5830-593EAA89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87AA7-277A-779C-66D0-3303D2E7F371}"/>
              </a:ext>
            </a:extLst>
          </p:cNvPr>
          <p:cNvSpPr txBox="1"/>
          <p:nvPr/>
        </p:nvSpPr>
        <p:spPr>
          <a:xfrm>
            <a:off x="755470" y="632313"/>
            <a:ext cx="625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7472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</Words>
  <Application>Microsoft Office PowerPoint</Application>
  <PresentationFormat>Широкоэкранный</PresentationFormat>
  <Paragraphs>7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Garafutdinova Dinara</cp:lastModifiedBy>
  <cp:revision>7</cp:revision>
  <dcterms:created xsi:type="dcterms:W3CDTF">2022-06-14T13:28:53Z</dcterms:created>
  <dcterms:modified xsi:type="dcterms:W3CDTF">2022-10-18T14:29:17Z</dcterms:modified>
</cp:coreProperties>
</file>